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Clinic Management System Report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Overview of SQL and Python application for hospital management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Highlights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SQL Skills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Schema design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insertion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Querying with joins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Python Application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SQLite database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Tkinter GUI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updates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7840"/>
            <a:ext cx="69978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Database Schema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70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 Tables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614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Department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Clinic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Doctor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Appointment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950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Doctor_Appointment (junction)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3070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14761" y="36614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Primary and foreign keys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Referential integrity enforced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Many-to-many doctor-appointment link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91583"/>
            <a:ext cx="72412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Python Application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545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 Clinic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Input name, address, select department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2545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85897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View Clinics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Treeview shows clinics with department names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077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159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 Department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65499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interface updates dropdown in real-time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99642"/>
            <a:ext cx="65811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MySQL Database Creation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Database Setup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DATABASE and USE commands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Table Creation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Department and Clinic tables with constraints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Constraints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 NULL and foreign keys for data integrity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1203"/>
            <a:ext cx="62754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Insertion Examples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Departments Inserted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Cardiology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Neurology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Skeletal (typo: sketal)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Molecular (typo: molucular)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Digestive (typo: digstive)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Clinics Inserted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Central Clinic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Westside Clinic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Eastside Clinic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830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SQL Query Examples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528298"/>
            <a:ext cx="37303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Join Clinics and Departments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Retrieve clinics with department names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Filter by Department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Clinics where department is Cardiology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32917"/>
            <a:ext cx="67242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Analysis and Observations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95907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742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Python GUI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238381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User-friendly for clinics and departments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495907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742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MySQL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238381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Includes doctors, patients, appointments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490680"/>
            <a:ext cx="7468553" cy="2305883"/>
          </a:xfrm>
          <a:prstGeom prst="roundRect">
            <a:avLst>
              <a:gd name="adj" fmla="val 436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47376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SQL Concepts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233154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Table creation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846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insertion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084659" y="6166604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Joins and filtering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58665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Recommendations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206442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Fix Typos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Correct department names in MySQL code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7974" y="350400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Expand GUI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doctors, patients, appointments management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974" y="494359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Prevent duplicate clinic and department names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7974" y="638317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6155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6155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Check foreign key violations on insertions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133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47638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use of SQL and Python for clinic management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Robust MySQL schema with constraints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 Python GUI for clinics and departments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43306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Potential for full schema implementation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2025-05-15T20:59:03Z</dcterms:created>
  <dcterms:modified xsi:type="dcterms:W3CDTF">2025-05-15T20:59:03Z</dcterms:modified>
</cp:coreProperties>
</file>